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-2220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41796-E74E-4580-816A-A103BF724BE1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797B5-AD53-4F6B-9A5D-1FEB1A924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62F34-FB23-4FFE-8ED5-98BD19094216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975340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62F34-FB23-4FFE-8ED5-98BD19094216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975340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FFF9E-96A5-40F0-98E0-F6E77A9F932B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F5EE6-E706-40FD-8BF6-D10F82E1C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8313" y="1268413"/>
            <a:ext cx="719311" cy="50561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b="1" dirty="0" smtClean="0"/>
              <a:t>Russia/Ukraine Workable Tank Situation:</a:t>
            </a:r>
            <a:endParaRPr lang="en-GB" sz="3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69867" y="6284228"/>
            <a:ext cx="474132" cy="571481"/>
          </a:xfrm>
        </p:spPr>
        <p:txBody>
          <a:bodyPr/>
          <a:lstStyle/>
          <a:p>
            <a:fld id="{F8DE68CA-CE29-48B2-A76D-5FAA5388020D}" type="slidenum">
              <a:rPr lang="da-DK" smtClean="0"/>
              <a:pPr/>
              <a:t>1</a:t>
            </a:fld>
            <a:endParaRPr lang="da-DK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0122" y="1231477"/>
            <a:ext cx="8376374" cy="5040560"/>
          </a:xfrm>
        </p:spPr>
        <p:txBody>
          <a:bodyPr>
            <a:noAutofit/>
          </a:bodyPr>
          <a:lstStyle/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Russia started war in February 2022 with about 3300 tanks </a:t>
            </a:r>
            <a:r>
              <a:rPr lang="en-US" sz="2000" dirty="0" smtClean="0"/>
              <a:t>of which likely 2000 where modern (T72 and T90) and 1300 old tanks (T64 etc)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Ukraine started war with about 850 tanks </a:t>
            </a:r>
            <a:r>
              <a:rPr lang="en-US" sz="2000" dirty="0" smtClean="0"/>
              <a:t>of which 100 where modern T72 tanks and 750 old T64 tanks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Russia now has about 800 tanks left </a:t>
            </a:r>
            <a:r>
              <a:rPr lang="en-US" sz="2000" dirty="0" smtClean="0"/>
              <a:t>of which 150 could be modern T72 and T90 and the rest are old T64 tanks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If Ukraine lost 51% (as implied by UK Defense Ministry) they now likely got about 800 tanks left </a:t>
            </a:r>
            <a:r>
              <a:rPr lang="en-US" sz="2000" dirty="0" smtClean="0"/>
              <a:t>of which 300 </a:t>
            </a:r>
            <a:r>
              <a:rPr lang="en-US" sz="2000" dirty="0" smtClean="0"/>
              <a:t>are modern </a:t>
            </a:r>
            <a:r>
              <a:rPr lang="en-US" sz="2000" dirty="0" smtClean="0"/>
              <a:t>T72 tanks and 500 old T64 tanks (800now=((850originally+440Russia+320NATO =1610)-810 lost)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Trajectory for entire Russian army by end of 2022: About 200 tanks </a:t>
            </a:r>
            <a:r>
              <a:rPr lang="en-US" sz="2000" dirty="0" smtClean="0"/>
              <a:t>of which 50 modern (T72, T90) tanks left and 150 old T64 left. Russia can likely sustain that level net of further loses by new production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Trajectory for Ukraine by end of 2022: About </a:t>
            </a:r>
            <a:r>
              <a:rPr lang="en-US" sz="2000" b="1" dirty="0" smtClean="0"/>
              <a:t>800 </a:t>
            </a:r>
            <a:r>
              <a:rPr lang="en-US" sz="2000" b="1" dirty="0" smtClean="0"/>
              <a:t>tanks </a:t>
            </a:r>
            <a:r>
              <a:rPr lang="en-US" sz="2000" dirty="0" smtClean="0"/>
              <a:t>of which </a:t>
            </a:r>
            <a:r>
              <a:rPr lang="en-US" sz="2000" dirty="0" smtClean="0"/>
              <a:t>300 </a:t>
            </a:r>
            <a:r>
              <a:rPr lang="en-US" sz="2000" dirty="0" smtClean="0"/>
              <a:t>modern tanks like T72 and </a:t>
            </a:r>
            <a:r>
              <a:rPr lang="en-US" sz="2000" dirty="0" smtClean="0"/>
              <a:t>500 </a:t>
            </a:r>
            <a:r>
              <a:rPr lang="en-US" sz="2000" dirty="0" smtClean="0"/>
              <a:t>old T64. Ukraine </a:t>
            </a:r>
            <a:r>
              <a:rPr lang="en-US" sz="2000" dirty="0" smtClean="0"/>
              <a:t>can likely sustain that level </a:t>
            </a:r>
            <a:r>
              <a:rPr lang="en-US" sz="2000" dirty="0" smtClean="0"/>
              <a:t>net of losses </a:t>
            </a:r>
            <a:r>
              <a:rPr lang="en-US" sz="2000" dirty="0" smtClean="0"/>
              <a:t>by additional tanks delivered </a:t>
            </a:r>
            <a:r>
              <a:rPr lang="en-US" sz="2000" dirty="0" smtClean="0"/>
              <a:t>by NATO and others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endParaRPr lang="en-US" sz="1500" dirty="0" smtClean="0"/>
          </a:p>
        </p:txBody>
      </p:sp>
    </p:spTree>
    <p:extLst>
      <p:ext uri="{BB962C8B-B14F-4D97-AF65-F5344CB8AC3E}">
        <p14:creationId xmlns="" xmlns:p14="http://schemas.microsoft.com/office/powerpoint/2010/main" val="270045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8313" y="1268413"/>
            <a:ext cx="719311" cy="50561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Concluding Remarks</a:t>
            </a:r>
            <a:r>
              <a:rPr lang="en-US" sz="3800" b="1" dirty="0" smtClean="0"/>
              <a:t>:</a:t>
            </a:r>
            <a:endParaRPr lang="en-GB" sz="3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69867" y="6284228"/>
            <a:ext cx="474132" cy="571481"/>
          </a:xfrm>
        </p:spPr>
        <p:txBody>
          <a:bodyPr/>
          <a:lstStyle/>
          <a:p>
            <a:fld id="{F8DE68CA-CE29-48B2-A76D-5FAA5388020D}" type="slidenum">
              <a:rPr lang="da-DK" smtClean="0"/>
              <a:pPr/>
              <a:t>2</a:t>
            </a:fld>
            <a:endParaRPr lang="da-DK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0122" y="1231477"/>
            <a:ext cx="8376374" cy="5040560"/>
          </a:xfrm>
        </p:spPr>
        <p:txBody>
          <a:bodyPr>
            <a:noAutofit/>
          </a:bodyPr>
          <a:lstStyle/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At start of war Russia likely got 20 times more modern tanks than Ukraine </a:t>
            </a:r>
            <a:r>
              <a:rPr lang="en-US" sz="2000" dirty="0" smtClean="0"/>
              <a:t>(2000/100) 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Now (Oct. 2022) both parties have about 800 tanks left but Ukraine likely have 2 times more modern tanks than Russian army </a:t>
            </a:r>
            <a:r>
              <a:rPr lang="en-US" sz="2000" dirty="0" smtClean="0"/>
              <a:t>(300/150). </a:t>
            </a:r>
            <a:endParaRPr lang="en-US" sz="2000" b="1" dirty="0" smtClean="0"/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Trajectory is that Ukraine will have </a:t>
            </a:r>
            <a:r>
              <a:rPr lang="en-US" sz="2000" b="1" dirty="0" smtClean="0"/>
              <a:t>6 </a:t>
            </a:r>
            <a:r>
              <a:rPr lang="en-US" sz="2000" b="1" dirty="0" smtClean="0"/>
              <a:t>times more modern tanks than Russia</a:t>
            </a:r>
            <a:r>
              <a:rPr lang="en-US" sz="2000" dirty="0" smtClean="0"/>
              <a:t> </a:t>
            </a:r>
            <a:r>
              <a:rPr lang="en-US" sz="2000" b="1" dirty="0" smtClean="0"/>
              <a:t>by end of 2022 </a:t>
            </a:r>
            <a:r>
              <a:rPr lang="en-US" sz="2000" dirty="0" smtClean="0"/>
              <a:t>(</a:t>
            </a:r>
            <a:r>
              <a:rPr lang="en-US" sz="2000" dirty="0" smtClean="0"/>
              <a:t>300/50). </a:t>
            </a:r>
            <a:r>
              <a:rPr lang="en-US" sz="2000" dirty="0" smtClean="0"/>
              <a:t>That advantage could increase further if NATO decide to deliver modern US and German tanks to Ukraine</a:t>
            </a:r>
            <a:endParaRPr lang="en-US" sz="2000" dirty="0" smtClean="0"/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Ukrainian success enabled by ample NATO supply of anti-tank weapons </a:t>
            </a:r>
            <a:endParaRPr lang="en-US" sz="2000" b="1" dirty="0" smtClean="0"/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How does </a:t>
            </a:r>
            <a:r>
              <a:rPr lang="en-US" sz="2000" b="1" dirty="0" smtClean="0"/>
              <a:t>Russian tank losses affect </a:t>
            </a:r>
            <a:r>
              <a:rPr lang="en-US" sz="2000" b="1" dirty="0" smtClean="0"/>
              <a:t>situation at battlefield?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Russia will lose its ability to conduct effective offensive operations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Tanks play a unique role </a:t>
            </a:r>
            <a:r>
              <a:rPr lang="en-US" sz="2000" dirty="0" smtClean="0"/>
              <a:t>on battlefield as they have the biggest canon at the frontline. Without them the ability to destroy heavily fortified enemy positions are severely reduced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000" b="1" dirty="0" smtClean="0"/>
              <a:t>Russia may think they have a hard time now with 300 to 400 killed per day</a:t>
            </a:r>
            <a:r>
              <a:rPr lang="en-US" sz="2000" dirty="0" smtClean="0"/>
              <a:t> </a:t>
            </a:r>
            <a:r>
              <a:rPr lang="en-US" sz="2000" b="1" dirty="0" smtClean="0"/>
              <a:t>and 3X that wounded </a:t>
            </a:r>
            <a:r>
              <a:rPr lang="en-US" sz="2000" dirty="0" smtClean="0"/>
              <a:t>but it will get much worse by the end of 2022 where we should see accelerated Ukrainian progress on the frontlines</a:t>
            </a:r>
          </a:p>
          <a:p>
            <a:pPr marL="576000" indent="-576000"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ü"/>
            </a:pPr>
            <a:endParaRPr lang="en-US" sz="1500" dirty="0" smtClean="0"/>
          </a:p>
        </p:txBody>
      </p:sp>
    </p:spTree>
    <p:extLst>
      <p:ext uri="{BB962C8B-B14F-4D97-AF65-F5344CB8AC3E}">
        <p14:creationId xmlns="" xmlns:p14="http://schemas.microsoft.com/office/powerpoint/2010/main" val="270045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392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Russia/Ukraine Workable Tank Situation:</vt:lpstr>
      <vt:lpstr>Concluding Remarks: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Russian/Ukraine workable Tank situation: 7. october 2022</dc:title>
  <dc:creator>Henrik Mathiesen</dc:creator>
  <cp:lastModifiedBy>Henrik Mathiesen</cp:lastModifiedBy>
  <cp:revision>46</cp:revision>
  <dcterms:created xsi:type="dcterms:W3CDTF">2022-10-07T15:13:22Z</dcterms:created>
  <dcterms:modified xsi:type="dcterms:W3CDTF">2022-10-12T13:04:03Z</dcterms:modified>
</cp:coreProperties>
</file>